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1" autoAdjust="0"/>
    <p:restoredTop sz="94660"/>
  </p:normalViewPr>
  <p:slideViewPr>
    <p:cSldViewPr>
      <p:cViewPr varScale="1">
        <p:scale>
          <a:sx n="122" d="100"/>
          <a:sy n="122" d="100"/>
        </p:scale>
        <p:origin x="1315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81E4B-E79E-4BC7-B1FC-A3436B8E4D22}" type="datetimeFigureOut">
              <a:rPr lang="de-DE" smtClean="0"/>
              <a:t>25.06.2025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E8A27-DB72-4D1B-8DA3-BA34E64C7D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1886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6337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0235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6357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97713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11932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5895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7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5752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95268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5222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8256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mailto:info@ess-mikromechanik.de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E801E5F5-2F93-4F14-9E2A-58F3F01AFD0F}"/>
              </a:ext>
            </a:extLst>
          </p:cNvPr>
          <p:cNvSpPr/>
          <p:nvPr userDrawn="1"/>
        </p:nvSpPr>
        <p:spPr>
          <a:xfrm>
            <a:off x="0" y="6356350"/>
            <a:ext cx="9144000" cy="50164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03256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AFDA0-3A08-4007-AC2E-B6AAC1187F2D}" type="slidenum">
              <a:rPr lang="de-DE" smtClean="0"/>
              <a:t>‹Nr.›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9D15CDA-29D8-4072-87E2-1EF5A890D7EE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868" y="142040"/>
            <a:ext cx="2170430" cy="705485"/>
          </a:xfrm>
          <a:prstGeom prst="rect">
            <a:avLst/>
          </a:prstGeom>
        </p:spPr>
      </p:pic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0841C217-EC57-47D8-AF47-334D3F550A68}"/>
              </a:ext>
            </a:extLst>
          </p:cNvPr>
          <p:cNvCxnSpPr>
            <a:cxnSpLocks/>
          </p:cNvCxnSpPr>
          <p:nvPr userDrawn="1"/>
        </p:nvCxnSpPr>
        <p:spPr>
          <a:xfrm>
            <a:off x="0" y="980728"/>
            <a:ext cx="91440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770C5BB4-9EA5-4EB4-99EB-4C1A6FABBEFC}"/>
              </a:ext>
            </a:extLst>
          </p:cNvPr>
          <p:cNvSpPr txBox="1"/>
          <p:nvPr userDrawn="1"/>
        </p:nvSpPr>
        <p:spPr>
          <a:xfrm>
            <a:off x="251520" y="6408183"/>
            <a:ext cx="8139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ess Mikromechanik GmbH	Gewerbestraße 10			Telefon +49 7771-8701-0	</a:t>
            </a:r>
            <a:r>
              <a:rPr lang="de-DE" sz="700" dirty="0">
                <a:solidFill>
                  <a:schemeClr val="bg1"/>
                </a:solidFill>
                <a:latin typeface="Arial Rounded MT Bold" panose="020F07040305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info@ess-mikromechanik.de</a:t>
            </a:r>
            <a:endParaRPr lang="de-DE" sz="7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de-DE" sz="7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		D-78333 Stockach-</a:t>
            </a:r>
            <a:r>
              <a:rPr lang="de-DE" sz="7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Windegg</a:t>
            </a:r>
            <a:r>
              <a:rPr lang="de-DE" sz="7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		Telefax +49 7771-8701-22	www.ess-mikromechanik.de</a:t>
            </a:r>
          </a:p>
        </p:txBody>
      </p:sp>
    </p:spTree>
    <p:extLst>
      <p:ext uri="{BB962C8B-B14F-4D97-AF65-F5344CB8AC3E}">
        <p14:creationId xmlns:p14="http://schemas.microsoft.com/office/powerpoint/2010/main" val="78087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3F96927-A4A6-47DB-920F-911CB9AB0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20" y="1052736"/>
            <a:ext cx="7812360" cy="510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64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93EECF-D4C8-4B14-A306-AEFC5CDF5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28" y="1124744"/>
            <a:ext cx="7668344" cy="493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7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AA56FA33-FFAD-4018-8299-B41C327D8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01" y="1196752"/>
            <a:ext cx="757979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90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FEABC03-AE6C-459E-A0A6-6A7A7E733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04" y="1124744"/>
            <a:ext cx="8100392" cy="505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47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8081075-57A4-4B22-8456-8D64D6E6D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400" y="1196752"/>
            <a:ext cx="5207200" cy="492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6803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Vorlag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Vorlage</Template>
  <TotalTime>0</TotalTime>
  <Words>0</Words>
  <Application>Microsoft Office PowerPoint</Application>
  <PresentationFormat>Bildschirmpräsentation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Arial Rounded MT Bold</vt:lpstr>
      <vt:lpstr>Calibri</vt:lpstr>
      <vt:lpstr>Powerpoint Vorlage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KonstruktionFuchs</dc:creator>
  <cp:lastModifiedBy>trutzl</cp:lastModifiedBy>
  <cp:revision>79</cp:revision>
  <dcterms:created xsi:type="dcterms:W3CDTF">2020-02-07T11:59:58Z</dcterms:created>
  <dcterms:modified xsi:type="dcterms:W3CDTF">2025-06-25T05:22:32Z</dcterms:modified>
</cp:coreProperties>
</file>